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392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 smtClean="0"/>
              <a:t>ECONOMIC CONDITIONS DURING THE SANGAM AGE .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9096590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 flipH="1">
            <a:off x="313551" y="474377"/>
            <a:ext cx="8564881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b="1" dirty="0" smtClean="0"/>
              <a:t>Agriculture </a:t>
            </a:r>
          </a:p>
          <a:p>
            <a:endParaRPr lang="en-IN" dirty="0"/>
          </a:p>
          <a:p>
            <a:endParaRPr lang="en-IN" dirty="0"/>
          </a:p>
          <a:p>
            <a:r>
              <a:rPr lang="en-IN" dirty="0" smtClean="0"/>
              <a:t>The chief occupation of the people was agriculture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Paddy was the main crop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Rice was the common crop and </a:t>
            </a:r>
            <a:r>
              <a:rPr lang="en-IN" dirty="0" err="1" smtClean="0"/>
              <a:t>ragi</a:t>
            </a:r>
            <a:r>
              <a:rPr lang="en-IN" dirty="0" smtClean="0"/>
              <a:t> , sugar cane , cotton , pepper , ginger , turmeric  and a variety of fruits were the other crops , Jack Fruits and Pepper were famous in the </a:t>
            </a:r>
            <a:r>
              <a:rPr lang="en-IN" dirty="0" err="1" smtClean="0"/>
              <a:t>Chera</a:t>
            </a:r>
            <a:r>
              <a:rPr lang="en-IN" dirty="0" smtClean="0"/>
              <a:t> country . 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Millet , grams  and sugarcane were also cultivated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Irrigation through Rivers , Tanks and Wells  were  used for cultivation .</a:t>
            </a:r>
          </a:p>
        </p:txBody>
      </p:sp>
    </p:spTree>
    <p:extLst>
      <p:ext uri="{BB962C8B-B14F-4D97-AF65-F5344CB8AC3E}">
        <p14:creationId xmlns:p14="http://schemas.microsoft.com/office/powerpoint/2010/main" val="23299001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3141" y="76200"/>
            <a:ext cx="8736594" cy="5663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b="1" dirty="0" smtClean="0"/>
              <a:t>Industries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Weaving and spinning were the most important crafts of the </a:t>
            </a:r>
            <a:r>
              <a:rPr lang="en-IN" dirty="0" err="1" smtClean="0"/>
              <a:t>Sangam</a:t>
            </a:r>
            <a:r>
              <a:rPr lang="en-IN" dirty="0" smtClean="0"/>
              <a:t> period .</a:t>
            </a:r>
          </a:p>
          <a:p>
            <a:endParaRPr lang="en-IN" dirty="0"/>
          </a:p>
          <a:p>
            <a:r>
              <a:rPr lang="en-IN" dirty="0" err="1" smtClean="0"/>
              <a:t>Uraiyur</a:t>
            </a:r>
            <a:r>
              <a:rPr lang="en-IN" dirty="0" smtClean="0"/>
              <a:t> and Madurai were the main centres for the manufacture of Cotton fabrics .</a:t>
            </a:r>
          </a:p>
          <a:p>
            <a:endParaRPr lang="en-IN" dirty="0"/>
          </a:p>
          <a:p>
            <a:r>
              <a:rPr lang="en-IN" dirty="0" smtClean="0"/>
              <a:t>The weavers produced and exported fine cotton clothes .</a:t>
            </a:r>
          </a:p>
          <a:p>
            <a:endParaRPr lang="en-IN" dirty="0"/>
          </a:p>
          <a:p>
            <a:r>
              <a:rPr lang="en-IN" dirty="0" smtClean="0"/>
              <a:t>The handicrafts of the </a:t>
            </a:r>
            <a:r>
              <a:rPr lang="en-IN" dirty="0" err="1" smtClean="0"/>
              <a:t>Sangam</a:t>
            </a:r>
            <a:r>
              <a:rPr lang="en-IN" dirty="0" smtClean="0"/>
              <a:t> period were popular , weaving , Metal works and Carpentry , Ship building and making of ornaments using beads , stones and ivory .</a:t>
            </a:r>
          </a:p>
          <a:p>
            <a:endParaRPr lang="en-IN" dirty="0"/>
          </a:p>
          <a:p>
            <a:r>
              <a:rPr lang="en-IN" dirty="0" smtClean="0"/>
              <a:t>The word </a:t>
            </a:r>
            <a:r>
              <a:rPr lang="en-IN" dirty="0" err="1" smtClean="0"/>
              <a:t>Kalingam</a:t>
            </a:r>
            <a:r>
              <a:rPr lang="en-IN" dirty="0" smtClean="0"/>
              <a:t> refers to  very nice garments .</a:t>
            </a:r>
          </a:p>
          <a:p>
            <a:endParaRPr lang="en-IN" dirty="0"/>
          </a:p>
          <a:p>
            <a:r>
              <a:rPr lang="en-IN" dirty="0" smtClean="0"/>
              <a:t>The </a:t>
            </a:r>
            <a:r>
              <a:rPr lang="en-IN" dirty="0" err="1" smtClean="0"/>
              <a:t>Sangam</a:t>
            </a:r>
            <a:r>
              <a:rPr lang="en-IN" dirty="0" smtClean="0"/>
              <a:t> literature refers to clothes , which were thinner than steam .</a:t>
            </a:r>
          </a:p>
          <a:p>
            <a:endParaRPr lang="en-IN" dirty="0"/>
          </a:p>
          <a:p>
            <a:r>
              <a:rPr lang="en-IN" dirty="0" smtClean="0"/>
              <a:t>Silk clothes were also produced in the Tamil country .</a:t>
            </a:r>
          </a:p>
          <a:p>
            <a:endParaRPr lang="en-IN" dirty="0"/>
          </a:p>
          <a:p>
            <a:r>
              <a:rPr lang="en-IN" dirty="0" smtClean="0"/>
              <a:t>Other Craftsmen like the Carpenter , Blacksmith , Goldsmith and Potter had practised their respective occupations. </a:t>
            </a:r>
          </a:p>
        </p:txBody>
      </p:sp>
    </p:spTree>
    <p:extLst>
      <p:ext uri="{BB962C8B-B14F-4D97-AF65-F5344CB8AC3E}">
        <p14:creationId xmlns:p14="http://schemas.microsoft.com/office/powerpoint/2010/main" val="16703789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367420"/>
            <a:ext cx="868680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Fishing and hunting had remained as an important occupation during the </a:t>
            </a:r>
            <a:r>
              <a:rPr lang="en-IN" dirty="0" err="1" smtClean="0"/>
              <a:t>Sangam</a:t>
            </a:r>
            <a:r>
              <a:rPr lang="en-IN" dirty="0" smtClean="0"/>
              <a:t> period .</a:t>
            </a:r>
          </a:p>
          <a:p>
            <a:endParaRPr lang="en-IN" dirty="0"/>
          </a:p>
          <a:p>
            <a:r>
              <a:rPr lang="en-IN" dirty="0" smtClean="0"/>
              <a:t>There was a great demand for these products , as the internal and external trade was at its peak during the </a:t>
            </a:r>
            <a:r>
              <a:rPr lang="en-IN" dirty="0" err="1"/>
              <a:t>S</a:t>
            </a:r>
            <a:r>
              <a:rPr lang="en-IN" dirty="0" err="1" smtClean="0"/>
              <a:t>angam</a:t>
            </a:r>
            <a:r>
              <a:rPr lang="en-IN" dirty="0" smtClean="0"/>
              <a:t> period .</a:t>
            </a:r>
          </a:p>
          <a:p>
            <a:endParaRPr lang="en-IN" dirty="0" smtClean="0"/>
          </a:p>
          <a:p>
            <a:r>
              <a:rPr lang="en-IN" dirty="0" smtClean="0"/>
              <a:t>There was a great demand in the western world for the cotton clothes woven at </a:t>
            </a:r>
            <a:r>
              <a:rPr lang="en-IN" dirty="0" err="1" smtClean="0"/>
              <a:t>Uraiyur</a:t>
            </a:r>
            <a:r>
              <a:rPr lang="en-IN" dirty="0" smtClean="0"/>
              <a:t> .</a:t>
            </a:r>
          </a:p>
          <a:p>
            <a:endParaRPr lang="en-IN" dirty="0"/>
          </a:p>
          <a:p>
            <a:r>
              <a:rPr lang="en-IN" sz="2000" b="1" dirty="0" smtClean="0"/>
              <a:t>Trade and Commerce </a:t>
            </a:r>
            <a:r>
              <a:rPr lang="en-IN" dirty="0" smtClean="0"/>
              <a:t>.</a:t>
            </a:r>
          </a:p>
          <a:p>
            <a:endParaRPr lang="en-IN" dirty="0"/>
          </a:p>
          <a:p>
            <a:r>
              <a:rPr lang="en-IN" dirty="0" smtClean="0"/>
              <a:t>Both internal and external trade  was well organised during the </a:t>
            </a:r>
            <a:r>
              <a:rPr lang="en-IN" dirty="0" err="1" smtClean="0"/>
              <a:t>Sangam</a:t>
            </a:r>
            <a:r>
              <a:rPr lang="en-IN" dirty="0" smtClean="0"/>
              <a:t> Age .</a:t>
            </a:r>
          </a:p>
          <a:p>
            <a:endParaRPr lang="en-IN" dirty="0"/>
          </a:p>
          <a:p>
            <a:r>
              <a:rPr lang="en-IN" dirty="0" smtClean="0"/>
              <a:t>The </a:t>
            </a:r>
            <a:r>
              <a:rPr lang="en-IN" dirty="0" err="1" smtClean="0"/>
              <a:t>Sangam</a:t>
            </a:r>
            <a:r>
              <a:rPr lang="en-IN" dirty="0" smtClean="0"/>
              <a:t> Literature , Greek and Roman accounts and the Archaeological evidences provide detailed information on this subject. </a:t>
            </a:r>
          </a:p>
          <a:p>
            <a:endParaRPr lang="en-IN" dirty="0"/>
          </a:p>
          <a:p>
            <a:r>
              <a:rPr lang="en-IN" dirty="0" smtClean="0"/>
              <a:t>In the beginning of the </a:t>
            </a:r>
            <a:r>
              <a:rPr lang="en-IN" dirty="0" err="1" smtClean="0"/>
              <a:t>Sangam</a:t>
            </a:r>
            <a:r>
              <a:rPr lang="en-IN" dirty="0" smtClean="0"/>
              <a:t> Age the Barter system of trade was followed .</a:t>
            </a:r>
            <a:endParaRPr lang="en-IN" dirty="0"/>
          </a:p>
          <a:p>
            <a:endParaRPr lang="en-IN" dirty="0" smtClean="0"/>
          </a:p>
          <a:p>
            <a:r>
              <a:rPr lang="en-IN" dirty="0" smtClean="0"/>
              <a:t>The people of </a:t>
            </a:r>
            <a:r>
              <a:rPr lang="en-IN" dirty="0" err="1" smtClean="0"/>
              <a:t>Kurinji</a:t>
            </a:r>
            <a:r>
              <a:rPr lang="en-IN" dirty="0" smtClean="0"/>
              <a:t> region exchanged honey with the people of </a:t>
            </a:r>
            <a:r>
              <a:rPr lang="en-IN" dirty="0" err="1" smtClean="0"/>
              <a:t>Neydal</a:t>
            </a:r>
            <a:r>
              <a:rPr lang="en-IN" dirty="0" smtClean="0"/>
              <a:t> region for getting fish and Salt .</a:t>
            </a:r>
          </a:p>
          <a:p>
            <a:endParaRPr lang="en-IN" dirty="0"/>
          </a:p>
          <a:p>
            <a:r>
              <a:rPr lang="en-IN" dirty="0" smtClean="0"/>
              <a:t>The </a:t>
            </a:r>
            <a:r>
              <a:rPr lang="en-IN" dirty="0" err="1" smtClean="0"/>
              <a:t>Mullai</a:t>
            </a:r>
            <a:r>
              <a:rPr lang="en-IN" dirty="0" smtClean="0"/>
              <a:t> people gave their milk products to </a:t>
            </a:r>
            <a:r>
              <a:rPr lang="en-IN" dirty="0" err="1" smtClean="0"/>
              <a:t>Marudham</a:t>
            </a:r>
            <a:r>
              <a:rPr lang="en-IN" dirty="0"/>
              <a:t> </a:t>
            </a:r>
            <a:r>
              <a:rPr lang="en-IN" dirty="0" smtClean="0"/>
              <a:t>people to get rice from them .</a:t>
            </a:r>
          </a:p>
          <a:p>
            <a:endParaRPr lang="en-IN" dirty="0"/>
          </a:p>
          <a:p>
            <a:r>
              <a:rPr lang="en-IN" dirty="0" smtClean="0"/>
              <a:t>Later , when they began to use Coins , trade picked up rapidly 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6038192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533400"/>
            <a:ext cx="8610600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Local markets came up and they were known as </a:t>
            </a:r>
            <a:r>
              <a:rPr lang="en-IN" b="1" dirty="0" err="1" smtClean="0"/>
              <a:t>Angadis</a:t>
            </a:r>
            <a:r>
              <a:rPr lang="en-IN" b="1" dirty="0" smtClean="0"/>
              <a:t> </a:t>
            </a:r>
            <a:r>
              <a:rPr lang="en-IN" dirty="0" smtClean="0"/>
              <a:t>.</a:t>
            </a:r>
          </a:p>
          <a:p>
            <a:endParaRPr lang="en-IN" dirty="0"/>
          </a:p>
          <a:p>
            <a:r>
              <a:rPr lang="en-IN" dirty="0" smtClean="0"/>
              <a:t>Both </a:t>
            </a:r>
            <a:r>
              <a:rPr lang="en-IN" b="1" dirty="0" smtClean="0"/>
              <a:t>Day Market </a:t>
            </a:r>
            <a:r>
              <a:rPr lang="en-IN" dirty="0" smtClean="0"/>
              <a:t>( </a:t>
            </a:r>
            <a:r>
              <a:rPr lang="en-IN" dirty="0" err="1" smtClean="0"/>
              <a:t>Nalangadi</a:t>
            </a:r>
            <a:r>
              <a:rPr lang="en-IN" dirty="0" smtClean="0"/>
              <a:t> )and </a:t>
            </a:r>
            <a:r>
              <a:rPr lang="en-IN" b="1" dirty="0" smtClean="0"/>
              <a:t>Evening Bazar </a:t>
            </a:r>
            <a:r>
              <a:rPr lang="en-IN" dirty="0" smtClean="0"/>
              <a:t>( </a:t>
            </a:r>
            <a:r>
              <a:rPr lang="en-IN" dirty="0" err="1" smtClean="0"/>
              <a:t>Allangadi</a:t>
            </a:r>
            <a:r>
              <a:rPr lang="en-IN" dirty="0" smtClean="0"/>
              <a:t> ) existed in port towns .</a:t>
            </a:r>
          </a:p>
          <a:p>
            <a:endParaRPr lang="en-IN" dirty="0"/>
          </a:p>
          <a:p>
            <a:r>
              <a:rPr lang="en-IN" dirty="0" smtClean="0"/>
              <a:t>The </a:t>
            </a:r>
            <a:r>
              <a:rPr lang="en-IN" dirty="0" err="1" smtClean="0"/>
              <a:t>Pattinappalai</a:t>
            </a:r>
            <a:r>
              <a:rPr lang="en-IN" dirty="0" smtClean="0"/>
              <a:t> refers to their existence at </a:t>
            </a:r>
            <a:r>
              <a:rPr lang="en-IN" dirty="0" err="1" smtClean="0"/>
              <a:t>Puhar</a:t>
            </a:r>
            <a:r>
              <a:rPr lang="en-IN" dirty="0" smtClean="0"/>
              <a:t> , Goods from distant places were  brought to these markets .</a:t>
            </a:r>
          </a:p>
          <a:p>
            <a:endParaRPr lang="en-IN" dirty="0"/>
          </a:p>
          <a:p>
            <a:r>
              <a:rPr lang="en-IN" dirty="0" smtClean="0"/>
              <a:t>Merchants carried the goods on the Carts and on animal – back from place to place .</a:t>
            </a:r>
          </a:p>
          <a:p>
            <a:endParaRPr lang="en-IN" dirty="0"/>
          </a:p>
          <a:p>
            <a:r>
              <a:rPr lang="en-IN" dirty="0" smtClean="0"/>
              <a:t>Internal trade was mostly based on the </a:t>
            </a:r>
            <a:r>
              <a:rPr lang="en-IN" b="1" dirty="0" smtClean="0"/>
              <a:t>Barter system </a:t>
            </a:r>
            <a:r>
              <a:rPr lang="en-IN" dirty="0" smtClean="0"/>
              <a:t>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sz="2000" b="1" dirty="0" smtClean="0"/>
              <a:t>External trade </a:t>
            </a:r>
            <a:r>
              <a:rPr lang="en-IN" dirty="0" smtClean="0"/>
              <a:t>was carried  between South India and the Greek Kingdoms </a:t>
            </a:r>
          </a:p>
          <a:p>
            <a:endParaRPr lang="en-IN" dirty="0"/>
          </a:p>
          <a:p>
            <a:r>
              <a:rPr lang="en-IN" dirty="0" smtClean="0"/>
              <a:t>The port city of </a:t>
            </a:r>
            <a:r>
              <a:rPr lang="en-IN" dirty="0" err="1"/>
              <a:t>P</a:t>
            </a:r>
            <a:r>
              <a:rPr lang="en-IN" dirty="0" err="1" smtClean="0"/>
              <a:t>uhar</a:t>
            </a:r>
            <a:r>
              <a:rPr lang="en-IN" dirty="0" smtClean="0"/>
              <a:t> </a:t>
            </a:r>
            <a:r>
              <a:rPr lang="en-IN" dirty="0" smtClean="0"/>
              <a:t>became an emporium of foreign trade , as big ships entered </a:t>
            </a:r>
            <a:r>
              <a:rPr lang="en-IN" dirty="0" smtClean="0"/>
              <a:t>this  port with precious goods .</a:t>
            </a:r>
          </a:p>
          <a:p>
            <a:endParaRPr lang="en-IN" dirty="0"/>
          </a:p>
          <a:p>
            <a:r>
              <a:rPr lang="en-IN" dirty="0" smtClean="0"/>
              <a:t>Other ports of commercial activity include </a:t>
            </a:r>
            <a:r>
              <a:rPr lang="en-IN" dirty="0" err="1" smtClean="0"/>
              <a:t>Tondi</a:t>
            </a:r>
            <a:r>
              <a:rPr lang="en-IN" dirty="0" smtClean="0"/>
              <a:t> , </a:t>
            </a:r>
            <a:r>
              <a:rPr lang="en-IN" dirty="0" err="1" smtClean="0"/>
              <a:t>Musiri</a:t>
            </a:r>
            <a:r>
              <a:rPr lang="en-IN" dirty="0" smtClean="0"/>
              <a:t> , </a:t>
            </a:r>
            <a:r>
              <a:rPr lang="en-IN" dirty="0" err="1" smtClean="0"/>
              <a:t>Korkai</a:t>
            </a:r>
            <a:r>
              <a:rPr lang="en-IN" dirty="0" smtClean="0"/>
              <a:t> , </a:t>
            </a:r>
            <a:r>
              <a:rPr lang="en-IN" dirty="0" err="1" smtClean="0"/>
              <a:t>Arikkamedu</a:t>
            </a:r>
            <a:r>
              <a:rPr lang="en-IN" dirty="0" smtClean="0"/>
              <a:t> and </a:t>
            </a:r>
            <a:r>
              <a:rPr lang="en-IN" dirty="0" err="1" smtClean="0"/>
              <a:t>Marakkanam</a:t>
            </a:r>
            <a:r>
              <a:rPr lang="en-IN" dirty="0" smtClean="0"/>
              <a:t> .</a:t>
            </a:r>
          </a:p>
          <a:p>
            <a:endParaRPr lang="en-IN" dirty="0"/>
          </a:p>
          <a:p>
            <a:r>
              <a:rPr lang="en-IN" dirty="0" smtClean="0"/>
              <a:t>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  <a:endParaRPr lang="en-IN" dirty="0" smtClean="0"/>
          </a:p>
        </p:txBody>
      </p:sp>
    </p:spTree>
    <p:extLst>
      <p:ext uri="{BB962C8B-B14F-4D97-AF65-F5344CB8AC3E}">
        <p14:creationId xmlns:p14="http://schemas.microsoft.com/office/powerpoint/2010/main" val="9687146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3071" y="463464"/>
            <a:ext cx="84582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Plenty of Gold coins issued by the Roman Emperors like Augustus , Tiberius and Nero were in all parts of Tamil Nadu </a:t>
            </a:r>
          </a:p>
          <a:p>
            <a:endParaRPr lang="en-IN" dirty="0"/>
          </a:p>
          <a:p>
            <a:r>
              <a:rPr lang="en-IN" dirty="0" smtClean="0"/>
              <a:t>They reveal the extent of the trade and the presence of Roman traders in the Tamil country .</a:t>
            </a:r>
          </a:p>
          <a:p>
            <a:endParaRPr lang="en-IN" dirty="0"/>
          </a:p>
          <a:p>
            <a:r>
              <a:rPr lang="en-IN" dirty="0" smtClean="0"/>
              <a:t>The main exports of the </a:t>
            </a:r>
            <a:r>
              <a:rPr lang="en-IN" dirty="0" err="1" smtClean="0"/>
              <a:t>Sangam</a:t>
            </a:r>
            <a:r>
              <a:rPr lang="en-IN" dirty="0" smtClean="0"/>
              <a:t> age were Cotton fabrics , Spices like Pepper , Ginger , Cardamom , Cinnamon and turmeric , Ivory products , Pearls and Precious stones .</a:t>
            </a:r>
          </a:p>
          <a:p>
            <a:endParaRPr lang="en-IN" dirty="0"/>
          </a:p>
          <a:p>
            <a:r>
              <a:rPr lang="en-IN" dirty="0" smtClean="0"/>
              <a:t>Gold , Horses and Sweet wine were the chief imports .</a:t>
            </a:r>
          </a:p>
          <a:p>
            <a:endParaRPr lang="en-IN" dirty="0"/>
          </a:p>
          <a:p>
            <a:r>
              <a:rPr lang="en-IN" smtClean="0"/>
              <a:t>                                                     ____________.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7297606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</TotalTime>
  <Words>561</Words>
  <Application>Microsoft Office PowerPoint</Application>
  <PresentationFormat>On-screen Show (4:3)</PresentationFormat>
  <Paragraphs>81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ECONOMIC CONDITIONS DURING THE SANGAM AGE .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ECONOMIC CONDITIONS DURING THE SANGAM AGE .</dc:title>
  <dc:creator>sid m</dc:creator>
  <cp:lastModifiedBy>lingamal</cp:lastModifiedBy>
  <cp:revision>10</cp:revision>
  <dcterms:created xsi:type="dcterms:W3CDTF">2006-08-16T00:00:00Z</dcterms:created>
  <dcterms:modified xsi:type="dcterms:W3CDTF">2018-07-02T13:50:50Z</dcterms:modified>
</cp:coreProperties>
</file>